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66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97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9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19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16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79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70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19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1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57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60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3744-6938-4A58-9044-3C6E369B1384}" type="datetimeFigureOut">
              <a:rPr lang="de-DE" smtClean="0"/>
              <a:t>28.01.2025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D7190-B401-467E-AD4F-0F237840AD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67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59DB8657-D8B2-17FD-2D5B-36B703CA7E80}"/>
              </a:ext>
            </a:extLst>
          </p:cNvPr>
          <p:cNvCxnSpPr/>
          <p:nvPr/>
        </p:nvCxnSpPr>
        <p:spPr>
          <a:xfrm>
            <a:off x="4981638" y="0"/>
            <a:ext cx="7620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50662D7A-10DE-D813-3672-22DA9CF9C2D0}"/>
              </a:ext>
            </a:extLst>
          </p:cNvPr>
          <p:cNvSpPr txBox="1"/>
          <p:nvPr/>
        </p:nvSpPr>
        <p:spPr>
          <a:xfrm>
            <a:off x="457200" y="259080"/>
            <a:ext cx="390906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68E5A2-9CBF-3D1D-E4FB-BC847BC7900C}"/>
              </a:ext>
            </a:extLst>
          </p:cNvPr>
          <p:cNvSpPr txBox="1"/>
          <p:nvPr/>
        </p:nvSpPr>
        <p:spPr>
          <a:xfrm>
            <a:off x="317241" y="259080"/>
            <a:ext cx="4376057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26" name="Picture 2" descr="Herzlich willkommen in Aying » Aying">
            <a:extLst>
              <a:ext uri="{FF2B5EF4-FFF2-40B4-BE49-F238E27FC236}">
                <a16:creationId xmlns:a16="http://schemas.microsoft.com/office/drawing/2014/main" id="{176CE56B-86D2-A37B-522A-17F37A04E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33" y="177344"/>
            <a:ext cx="3476435" cy="77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BFB46688-5027-B421-5513-BAD0AF4E2AA5}"/>
              </a:ext>
            </a:extLst>
          </p:cNvPr>
          <p:cNvSpPr txBox="1"/>
          <p:nvPr/>
        </p:nvSpPr>
        <p:spPr>
          <a:xfrm>
            <a:off x="310188" y="2010856"/>
            <a:ext cx="2058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Tagespflege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25BF3B0-57FC-A7B6-5E06-2827895493CF}"/>
              </a:ext>
            </a:extLst>
          </p:cNvPr>
          <p:cNvSpPr txBox="1"/>
          <p:nvPr/>
        </p:nvSpPr>
        <p:spPr>
          <a:xfrm>
            <a:off x="5346178" y="381393"/>
            <a:ext cx="1688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Kindergärten</a:t>
            </a:r>
          </a:p>
        </p:txBody>
      </p:sp>
      <p:grpSp>
        <p:nvGrpSpPr>
          <p:cNvPr id="1027" name="Gruppieren 1026">
            <a:extLst>
              <a:ext uri="{FF2B5EF4-FFF2-40B4-BE49-F238E27FC236}">
                <a16:creationId xmlns:a16="http://schemas.microsoft.com/office/drawing/2014/main" id="{02D27754-7F29-58FF-5C31-724FD6E79C52}"/>
              </a:ext>
            </a:extLst>
          </p:cNvPr>
          <p:cNvGrpSpPr/>
          <p:nvPr/>
        </p:nvGrpSpPr>
        <p:grpSpPr>
          <a:xfrm>
            <a:off x="5360751" y="824641"/>
            <a:ext cx="4199035" cy="892552"/>
            <a:chOff x="5346178" y="808220"/>
            <a:chExt cx="4199035" cy="892552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B768EDB2-A4CE-FD67-C57D-190F7E4B9D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185" y="933183"/>
              <a:ext cx="786289" cy="54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1178D435-4314-3461-B635-A01D7275C054}"/>
                </a:ext>
              </a:extLst>
            </p:cNvPr>
            <p:cNvSpPr txBox="1"/>
            <p:nvPr/>
          </p:nvSpPr>
          <p:spPr>
            <a:xfrm>
              <a:off x="5346178" y="808220"/>
              <a:ext cx="4199035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dirty="0">
                  <a:effectLst/>
                  <a:ea typeface="Times New Roman" panose="02020603050405020304" pitchFamily="18" charset="0"/>
                </a:rPr>
                <a:t>Integrationskindergarten </a:t>
              </a:r>
            </a:p>
            <a:p>
              <a:r>
                <a:rPr lang="de-DE" sz="1400" dirty="0">
                  <a:effectLst/>
                  <a:ea typeface="Times New Roman" panose="02020603050405020304" pitchFamily="18" charset="0"/>
                </a:rPr>
                <a:t>des Paritätischen </a:t>
              </a:r>
              <a:r>
                <a:rPr lang="de-DE" sz="1400" b="1" dirty="0">
                  <a:effectLst/>
                  <a:ea typeface="Times New Roman" panose="02020603050405020304" pitchFamily="18" charset="0"/>
                </a:rPr>
                <a:t>„Wilde Wiese“</a:t>
              </a:r>
            </a:p>
            <a:p>
              <a:r>
                <a:rPr lang="de-DE" sz="1200" b="1" dirty="0">
                  <a:ea typeface="Times New Roman" panose="02020603050405020304" pitchFamily="18" charset="0"/>
                </a:rPr>
                <a:t>Schnuppertag: 19.02., 09.30 </a:t>
              </a:r>
              <a:r>
                <a:rPr lang="de-DE" sz="1200" b="1">
                  <a:ea typeface="Times New Roman" panose="02020603050405020304" pitchFamily="18" charset="0"/>
                </a:rPr>
                <a:t>-11.30 </a:t>
              </a:r>
              <a:r>
                <a:rPr lang="de-DE" sz="1200" b="1" dirty="0">
                  <a:ea typeface="Times New Roman" panose="02020603050405020304" pitchFamily="18" charset="0"/>
                </a:rPr>
                <a:t>Uhr</a:t>
              </a:r>
              <a:endParaRPr lang="de-DE" sz="1200" b="1" dirty="0">
                <a:effectLst/>
                <a:ea typeface="Times New Roman" panose="02020603050405020304" pitchFamily="18" charset="0"/>
              </a:endParaRPr>
            </a:p>
            <a:p>
              <a:r>
                <a:rPr lang="de-DE" sz="1200" dirty="0">
                  <a:effectLst/>
                  <a:ea typeface="Times New Roman" panose="02020603050405020304" pitchFamily="18" charset="0"/>
                </a:rPr>
                <a:t>Wiesenweg 2, 85653 </a:t>
              </a:r>
              <a:r>
                <a:rPr lang="de-DE" sz="1200" dirty="0" err="1">
                  <a:effectLst/>
                  <a:ea typeface="Times New Roman" panose="02020603050405020304" pitchFamily="18" charset="0"/>
                </a:rPr>
                <a:t>Dürrnhaar</a:t>
              </a:r>
              <a:r>
                <a:rPr lang="de-DE" sz="1200" dirty="0">
                  <a:effectLst/>
                  <a:ea typeface="Times New Roman" panose="02020603050405020304" pitchFamily="18" charset="0"/>
                </a:rPr>
                <a:t>, Tel: 08102/71678</a:t>
              </a:r>
              <a:endParaRPr lang="de-DE" sz="1200" dirty="0"/>
            </a:p>
          </p:txBody>
        </p:sp>
      </p:grpSp>
      <p:pic>
        <p:nvPicPr>
          <p:cNvPr id="8" name="Picture 2">
            <a:extLst>
              <a:ext uri="{FF2B5EF4-FFF2-40B4-BE49-F238E27FC236}">
                <a16:creationId xmlns:a16="http://schemas.microsoft.com/office/drawing/2014/main" id="{D797E67A-ED47-D015-7678-5AD6F5B36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520" y="2074820"/>
            <a:ext cx="880110" cy="5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AB3F7819-9E88-1FEB-FBB0-8B2DC447F79E}"/>
              </a:ext>
            </a:extLst>
          </p:cNvPr>
          <p:cNvSpPr txBox="1"/>
          <p:nvPr/>
        </p:nvSpPr>
        <p:spPr>
          <a:xfrm>
            <a:off x="5358630" y="1871668"/>
            <a:ext cx="4288807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>
                <a:effectLst/>
                <a:ea typeface="Times New Roman" panose="02020603050405020304" pitchFamily="18" charset="0"/>
              </a:rPr>
              <a:t>Kindergarten </a:t>
            </a:r>
            <a:br>
              <a:rPr lang="de-DE" sz="1400" dirty="0">
                <a:effectLst/>
                <a:ea typeface="Times New Roman" panose="02020603050405020304" pitchFamily="18" charset="0"/>
              </a:rPr>
            </a:br>
            <a:r>
              <a:rPr lang="de-DE" sz="1400" dirty="0">
                <a:effectLst/>
                <a:ea typeface="Times New Roman" panose="02020603050405020304" pitchFamily="18" charset="0"/>
              </a:rPr>
              <a:t>des Paritätischen </a:t>
            </a:r>
            <a:r>
              <a:rPr lang="de-DE" sz="1400" b="1" dirty="0">
                <a:effectLst/>
                <a:ea typeface="Times New Roman" panose="02020603050405020304" pitchFamily="18" charset="0"/>
              </a:rPr>
              <a:t>„Am Weiher“</a:t>
            </a:r>
          </a:p>
          <a:p>
            <a:r>
              <a:rPr lang="de-DE" sz="1200" b="1" dirty="0">
                <a:ea typeface="Times New Roman" panose="02020603050405020304" pitchFamily="18" charset="0"/>
              </a:rPr>
              <a:t>Es können individuelle Termine vereinbart werden</a:t>
            </a:r>
            <a:endParaRPr lang="de-DE" sz="1200" b="1" dirty="0">
              <a:effectLst/>
              <a:ea typeface="Times New Roman" panose="02020603050405020304" pitchFamily="18" charset="0"/>
            </a:endParaRPr>
          </a:p>
          <a:p>
            <a:r>
              <a:rPr lang="de-DE" sz="1200" dirty="0">
                <a:effectLst/>
                <a:ea typeface="Times New Roman" panose="02020603050405020304" pitchFamily="18" charset="0"/>
              </a:rPr>
              <a:t>Moosweg 6, 85653 Aying, Tel: 08095/2241</a:t>
            </a:r>
            <a:endParaRPr lang="de-DE" sz="1200" dirty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D551D1F6-C4FD-7DD1-5A97-AD392159BACA}"/>
              </a:ext>
            </a:extLst>
          </p:cNvPr>
          <p:cNvGrpSpPr/>
          <p:nvPr/>
        </p:nvGrpSpPr>
        <p:grpSpPr>
          <a:xfrm>
            <a:off x="5358630" y="3064291"/>
            <a:ext cx="4319562" cy="861774"/>
            <a:chOff x="5367386" y="5817368"/>
            <a:chExt cx="4319562" cy="861774"/>
          </a:xfrm>
        </p:grpSpPr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86B06DC4-222B-4689-3215-030C9AE782A6}"/>
                </a:ext>
              </a:extLst>
            </p:cNvPr>
            <p:cNvSpPr txBox="1"/>
            <p:nvPr/>
          </p:nvSpPr>
          <p:spPr>
            <a:xfrm>
              <a:off x="5367386" y="5817368"/>
              <a:ext cx="4319562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de-DE" sz="1400" i="0" dirty="0">
                  <a:effectLst/>
                </a:rPr>
                <a:t>Waldkindergarten </a:t>
              </a:r>
              <a:r>
                <a:rPr lang="de-DE" sz="1400" dirty="0"/>
                <a:t>„</a:t>
              </a:r>
              <a:r>
                <a:rPr lang="de-DE" sz="1400" b="1" i="0" dirty="0">
                  <a:effectLst/>
                </a:rPr>
                <a:t>Bergblume Peiß“</a:t>
              </a:r>
            </a:p>
            <a:p>
              <a:pPr algn="l"/>
              <a:r>
                <a:rPr lang="de-DE" sz="1200" b="1" i="0" dirty="0">
                  <a:effectLst/>
                </a:rPr>
                <a:t>Schnuppertag: 13.03., 14.00 – 15.30 Uhr </a:t>
              </a:r>
            </a:p>
            <a:p>
              <a:pPr algn="l"/>
              <a:r>
                <a:rPr lang="de-DE" sz="1200" i="0" dirty="0" err="1">
                  <a:effectLst/>
                </a:rPr>
                <a:t>Holzkirchener</a:t>
              </a:r>
              <a:r>
                <a:rPr lang="de-DE" sz="1200" i="0" dirty="0">
                  <a:effectLst/>
                </a:rPr>
                <a:t> Str.15 </a:t>
              </a:r>
              <a:r>
                <a:rPr lang="de-DE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am </a:t>
              </a:r>
              <a:r>
                <a:rPr lang="de-DE" sz="1200" dirty="0" err="1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Tinyhouse</a:t>
              </a:r>
              <a:endParaRPr lang="de-DE" sz="1200" i="0" dirty="0">
                <a:effectLst/>
              </a:endParaRPr>
            </a:p>
            <a:p>
              <a:pPr algn="l"/>
              <a:r>
                <a:rPr lang="de-DE" sz="1200" i="0" dirty="0">
                  <a:effectLst/>
                </a:rPr>
                <a:t>85653 Aying, Tel: 0176/83637868</a:t>
              </a:r>
            </a:p>
          </p:txBody>
        </p:sp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13D40CCB-D6E5-A751-C3E3-8B9717800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4948" y="6030497"/>
              <a:ext cx="507414" cy="582523"/>
            </a:xfrm>
            <a:prstGeom prst="rect">
              <a:avLst/>
            </a:prstGeom>
          </p:spPr>
        </p:pic>
      </p:grpSp>
      <p:sp>
        <p:nvSpPr>
          <p:cNvPr id="1036" name="Textfeld 1035">
            <a:extLst>
              <a:ext uri="{FF2B5EF4-FFF2-40B4-BE49-F238E27FC236}">
                <a16:creationId xmlns:a16="http://schemas.microsoft.com/office/drawing/2014/main" id="{744D9DE4-D129-A982-D5C6-8D6E8AB21A95}"/>
              </a:ext>
            </a:extLst>
          </p:cNvPr>
          <p:cNvSpPr txBox="1"/>
          <p:nvPr/>
        </p:nvSpPr>
        <p:spPr>
          <a:xfrm>
            <a:off x="317241" y="1111499"/>
            <a:ext cx="421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u="sng" kern="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Schnuppertage 2025</a:t>
            </a:r>
            <a:endParaRPr lang="de-DE" sz="1800" kern="50" dirty="0">
              <a:effectLst/>
              <a:latin typeface="Times New Roman" panose="02020603050405020304" pitchFamily="18" charset="0"/>
              <a:ea typeface="Arial Unicode MS"/>
            </a:endParaRPr>
          </a:p>
        </p:txBody>
      </p:sp>
      <p:sp>
        <p:nvSpPr>
          <p:cNvPr id="1037" name="Textfeld 1036">
            <a:extLst>
              <a:ext uri="{FF2B5EF4-FFF2-40B4-BE49-F238E27FC236}">
                <a16:creationId xmlns:a16="http://schemas.microsoft.com/office/drawing/2014/main" id="{7D1AE783-32FC-A0F9-2486-33BE6CAE4A46}"/>
              </a:ext>
            </a:extLst>
          </p:cNvPr>
          <p:cNvSpPr txBox="1"/>
          <p:nvPr/>
        </p:nvSpPr>
        <p:spPr>
          <a:xfrm>
            <a:off x="317241" y="1465485"/>
            <a:ext cx="4338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kern="50" dirty="0">
                <a:effectLst/>
                <a:latin typeface="Arial" panose="020B0604020202020204" pitchFamily="34" charset="0"/>
                <a:ea typeface="Arial Unicode MS"/>
              </a:rPr>
              <a:t>Sie haben an folgenden Tagen die Gelegenheit, unsere Einrichtungen in der Gemeinde kennenzulernen:</a:t>
            </a:r>
            <a:endParaRPr lang="de-DE" sz="1200" kern="50" dirty="0">
              <a:effectLst/>
              <a:latin typeface="Times New Roman" panose="02020603050405020304" pitchFamily="18" charset="0"/>
              <a:ea typeface="Arial Unicode MS"/>
            </a:endParaRPr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A0BFB728-06D7-6289-5300-2266F1C83E5C}"/>
              </a:ext>
            </a:extLst>
          </p:cNvPr>
          <p:cNvGrpSpPr/>
          <p:nvPr/>
        </p:nvGrpSpPr>
        <p:grpSpPr>
          <a:xfrm>
            <a:off x="5332101" y="4733628"/>
            <a:ext cx="4372619" cy="1132203"/>
            <a:chOff x="5080547" y="1486316"/>
            <a:chExt cx="4372619" cy="1132203"/>
          </a:xfrm>
        </p:grpSpPr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F96FC480-4317-8CDE-0025-9F33235FB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4876" y="1486316"/>
              <a:ext cx="1138290" cy="685800"/>
            </a:xfrm>
            <a:prstGeom prst="rect">
              <a:avLst/>
            </a:prstGeom>
          </p:spPr>
        </p:pic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32D800A4-CC62-6B2E-90E5-1D5A73810953}"/>
                </a:ext>
              </a:extLst>
            </p:cNvPr>
            <p:cNvSpPr txBox="1"/>
            <p:nvPr/>
          </p:nvSpPr>
          <p:spPr>
            <a:xfrm>
              <a:off x="5080547" y="1510523"/>
              <a:ext cx="412629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Diözesane Kindertagesstätte</a:t>
              </a:r>
            </a:p>
            <a:p>
              <a:r>
                <a:rPr lang="de-DE" sz="1400" dirty="0"/>
                <a:t>Kindergarten und Kinderkrippe</a:t>
              </a:r>
              <a:br>
                <a:rPr lang="de-DE" sz="1400" dirty="0"/>
              </a:br>
              <a:r>
                <a:rPr lang="de-DE" sz="1400" dirty="0"/>
                <a:t>„</a:t>
              </a:r>
              <a:r>
                <a:rPr lang="de-DE" sz="1400" b="1" dirty="0"/>
                <a:t>Haus der kleinen Römer“</a:t>
              </a:r>
            </a:p>
            <a:p>
              <a:r>
                <a:rPr lang="de-DE" sz="1200" b="1" dirty="0"/>
                <a:t>Schnuppertag: 24.02.,</a:t>
              </a:r>
              <a:r>
                <a:rPr lang="de-DE" sz="1200" b="1" dirty="0">
                  <a:solidFill>
                    <a:srgbClr val="FF0000"/>
                  </a:solidFill>
                </a:rPr>
                <a:t> </a:t>
              </a:r>
              <a:r>
                <a:rPr lang="de-DE" sz="1200" b="1" dirty="0"/>
                <a:t>15.00 - 16.30 Uhr</a:t>
              </a:r>
              <a:r>
                <a:rPr lang="de-DE" sz="1200" dirty="0"/>
                <a:t/>
              </a:r>
              <a:br>
                <a:rPr lang="de-DE" sz="1200" dirty="0"/>
              </a:br>
              <a:r>
                <a:rPr lang="de-DE" sz="1200" dirty="0"/>
                <a:t>Römerstr.2, 85653 Großhelfendorf, Tel: 08095/871022 </a:t>
              </a:r>
            </a:p>
          </p:txBody>
        </p:sp>
      </p:grpSp>
      <p:grpSp>
        <p:nvGrpSpPr>
          <p:cNvPr id="1024" name="Gruppieren 1023">
            <a:extLst>
              <a:ext uri="{FF2B5EF4-FFF2-40B4-BE49-F238E27FC236}">
                <a16:creationId xmlns:a16="http://schemas.microsoft.com/office/drawing/2014/main" id="{4D935AFA-7D33-834D-A6E2-16C255BCDB20}"/>
              </a:ext>
            </a:extLst>
          </p:cNvPr>
          <p:cNvGrpSpPr/>
          <p:nvPr/>
        </p:nvGrpSpPr>
        <p:grpSpPr>
          <a:xfrm>
            <a:off x="311478" y="2337008"/>
            <a:ext cx="4506037" cy="809116"/>
            <a:chOff x="354067" y="2492794"/>
            <a:chExt cx="4506037" cy="809116"/>
          </a:xfrm>
        </p:grpSpPr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C47E768A-4B92-DF36-1E2D-A7E565088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6676" y="2492794"/>
              <a:ext cx="733428" cy="680471"/>
            </a:xfrm>
            <a:prstGeom prst="rect">
              <a:avLst/>
            </a:prstGeom>
          </p:spPr>
        </p:pic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7576024E-53CB-A40F-FD8D-30EDD0FCA2A0}"/>
                </a:ext>
              </a:extLst>
            </p:cNvPr>
            <p:cNvSpPr txBox="1"/>
            <p:nvPr/>
          </p:nvSpPr>
          <p:spPr>
            <a:xfrm>
              <a:off x="354067" y="2592549"/>
              <a:ext cx="4447420" cy="709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Kindertraum e. V</a:t>
              </a:r>
              <a:r>
                <a:rPr lang="de-DE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 „Die Blumenkinder“ </a:t>
              </a:r>
              <a:r>
                <a:rPr lang="de-DE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Großtagepflege</a:t>
              </a:r>
              <a:r>
                <a:rPr lang="de-DE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de-DE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de-DE" sz="1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Schnuppertag</a:t>
              </a:r>
              <a:r>
                <a:rPr lang="de-DE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21.02., 09.30 - 11.00 +13.30-15.00 Uhr</a:t>
              </a:r>
              <a:r>
                <a:rPr lang="de-DE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de-DE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de-DE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Forststr.14, 85635 Großhelfendorf, Tel. 08095/8750008</a:t>
              </a:r>
              <a:endParaRPr lang="de-DE" sz="1200" dirty="0"/>
            </a:p>
          </p:txBody>
        </p:sp>
      </p:grpSp>
      <p:pic>
        <p:nvPicPr>
          <p:cNvPr id="1030" name="Bild 1" descr="Kunterbunte Panama- Ponies ">
            <a:extLst>
              <a:ext uri="{FF2B5EF4-FFF2-40B4-BE49-F238E27FC236}">
                <a16:creationId xmlns:a16="http://schemas.microsoft.com/office/drawing/2014/main" id="{C5076A04-E36B-9CEF-7410-DBAEB846C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040" y="3178043"/>
            <a:ext cx="755904" cy="755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30">
            <a:extLst>
              <a:ext uri="{FF2B5EF4-FFF2-40B4-BE49-F238E27FC236}">
                <a16:creationId xmlns:a16="http://schemas.microsoft.com/office/drawing/2014/main" id="{38684B27-CCAA-5828-6FE0-0BD2A65DDC7D}"/>
              </a:ext>
            </a:extLst>
          </p:cNvPr>
          <p:cNvSpPr txBox="1"/>
          <p:nvPr/>
        </p:nvSpPr>
        <p:spPr>
          <a:xfrm>
            <a:off x="310188" y="3245879"/>
            <a:ext cx="41262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„</a:t>
            </a:r>
            <a:r>
              <a:rPr lang="de-DE" sz="1400" b="1" dirty="0"/>
              <a:t>Kunterbunte PANAMA-</a:t>
            </a:r>
            <a:r>
              <a:rPr lang="de-DE" sz="1400" b="1" dirty="0" err="1"/>
              <a:t>Ponies</a:t>
            </a:r>
            <a:r>
              <a:rPr lang="de-DE" sz="1400" b="1" dirty="0"/>
              <a:t>“ </a:t>
            </a:r>
            <a:r>
              <a:rPr lang="de-DE" sz="1200" dirty="0"/>
              <a:t>Großtagepflege</a:t>
            </a:r>
            <a:endParaRPr lang="de-DE" sz="1200" b="1" dirty="0"/>
          </a:p>
          <a:p>
            <a:r>
              <a:rPr lang="de-DE" sz="1200" b="1" dirty="0"/>
              <a:t>Schnuppertag: 12.03., 16.00-17.30 Uhr, </a:t>
            </a:r>
          </a:p>
          <a:p>
            <a:pPr>
              <a:tabLst>
                <a:tab pos="1079500" algn="l"/>
              </a:tabLst>
            </a:pPr>
            <a:r>
              <a:rPr lang="de-DE" sz="1200" dirty="0"/>
              <a:t>Rosenheimer Landstr. 9, 85653 Peiß, Tel.: 0176/61477344                           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ADFDACA-92C4-AD8F-04A0-787D883AFB90}"/>
              </a:ext>
            </a:extLst>
          </p:cNvPr>
          <p:cNvSpPr txBox="1"/>
          <p:nvPr/>
        </p:nvSpPr>
        <p:spPr>
          <a:xfrm>
            <a:off x="310188" y="3889673"/>
            <a:ext cx="43040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„</a:t>
            </a:r>
            <a:r>
              <a:rPr lang="de-DE" sz="1400" b="1" dirty="0"/>
              <a:t>Kunterbunte Natur-Kinder“ </a:t>
            </a:r>
            <a:r>
              <a:rPr lang="de-DE" sz="1200" dirty="0">
                <a:effectLst/>
              </a:rPr>
              <a:t>Kindertagespflege in der Familie</a:t>
            </a:r>
            <a:endParaRPr lang="de-DE" sz="1200" dirty="0"/>
          </a:p>
          <a:p>
            <a:r>
              <a:rPr lang="de-DE" sz="1200" b="1" dirty="0"/>
              <a:t>Schnuppertag: 11.03., 16.00-17.30 Uhr, </a:t>
            </a:r>
          </a:p>
          <a:p>
            <a:pPr>
              <a:tabLst>
                <a:tab pos="1079500" algn="l"/>
              </a:tabLst>
            </a:pPr>
            <a:r>
              <a:rPr lang="de-DE" sz="1200" dirty="0"/>
              <a:t>Dorfstr. 3, 85653 Großhelfendorf, Tel.: 0173/4386187                           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1A8869C-B5EF-158E-97D3-AE94CD3CE9FD}"/>
              </a:ext>
            </a:extLst>
          </p:cNvPr>
          <p:cNvSpPr txBox="1"/>
          <p:nvPr/>
        </p:nvSpPr>
        <p:spPr>
          <a:xfrm>
            <a:off x="338450" y="4566781"/>
            <a:ext cx="1688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Kinderkrippen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DF60520D-0499-6255-A542-F5D7FACCAE2A}"/>
              </a:ext>
            </a:extLst>
          </p:cNvPr>
          <p:cNvGrpSpPr/>
          <p:nvPr/>
        </p:nvGrpSpPr>
        <p:grpSpPr>
          <a:xfrm>
            <a:off x="322804" y="5055844"/>
            <a:ext cx="4338809" cy="894656"/>
            <a:chOff x="27451" y="1820536"/>
            <a:chExt cx="4338809" cy="894656"/>
          </a:xfrm>
        </p:grpSpPr>
        <p:pic>
          <p:nvPicPr>
            <p:cNvPr id="12" name="Picture 3">
              <a:extLst>
                <a:ext uri="{FF2B5EF4-FFF2-40B4-BE49-F238E27FC236}">
                  <a16:creationId xmlns:a16="http://schemas.microsoft.com/office/drawing/2014/main" id="{C8278FDF-B3EE-06CF-6B20-2BE58CF176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50" b="9286"/>
            <a:stretch/>
          </p:blipFill>
          <p:spPr bwMode="auto">
            <a:xfrm>
              <a:off x="2341413" y="1820536"/>
              <a:ext cx="2024847" cy="47915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1E4499AC-55E8-4B2F-3D2D-D27EDE34205E}"/>
                </a:ext>
              </a:extLst>
            </p:cNvPr>
            <p:cNvSpPr txBox="1"/>
            <p:nvPr/>
          </p:nvSpPr>
          <p:spPr>
            <a:xfrm>
              <a:off x="27451" y="1822640"/>
              <a:ext cx="365138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Kinderkrippe des Paritätischen </a:t>
              </a:r>
              <a:br>
                <a:rPr lang="de-DE" sz="1400" dirty="0"/>
              </a:br>
              <a:r>
                <a:rPr lang="de-DE" sz="1400" dirty="0"/>
                <a:t>„</a:t>
              </a:r>
              <a:r>
                <a:rPr lang="de-DE" sz="1400" b="1" dirty="0"/>
                <a:t>Ayinger </a:t>
              </a:r>
              <a:r>
                <a:rPr lang="de-DE" sz="1400" b="1" dirty="0" err="1"/>
                <a:t>Schulhauszwergerl</a:t>
              </a:r>
              <a:r>
                <a:rPr lang="de-DE" sz="1400" b="1" dirty="0"/>
                <a:t>“</a:t>
              </a:r>
            </a:p>
            <a:p>
              <a:r>
                <a:rPr lang="de-DE" sz="1200" b="1" dirty="0"/>
                <a:t>Schnuppertag: </a:t>
              </a:r>
              <a:r>
                <a:rPr lang="de-DE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19.02., 14.00 - 15.30 Uhr</a:t>
              </a:r>
              <a:r>
                <a:rPr lang="de-DE" sz="1200" dirty="0"/>
                <a:t/>
              </a:r>
              <a:br>
                <a:rPr lang="de-DE" sz="1200" dirty="0"/>
              </a:br>
              <a:r>
                <a:rPr lang="de-DE" sz="1200" dirty="0"/>
                <a:t>Kirchgasse 4, 85653 Aying, Tel.: 08095/8714849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C70276A2-E47F-938B-5BB8-35FAAF815979}"/>
              </a:ext>
            </a:extLst>
          </p:cNvPr>
          <p:cNvGrpSpPr/>
          <p:nvPr/>
        </p:nvGrpSpPr>
        <p:grpSpPr>
          <a:xfrm>
            <a:off x="322804" y="5870244"/>
            <a:ext cx="4275126" cy="871890"/>
            <a:chOff x="105950" y="2843538"/>
            <a:chExt cx="4275126" cy="871890"/>
          </a:xfrm>
        </p:grpSpPr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F8EF59FF-A093-C36D-06F9-581091CF18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9244" y="2843538"/>
              <a:ext cx="853623" cy="6980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4A6792A1-90B1-CCDB-4DD6-3435F0D3D735}"/>
                </a:ext>
              </a:extLst>
            </p:cNvPr>
            <p:cNvSpPr txBox="1"/>
            <p:nvPr/>
          </p:nvSpPr>
          <p:spPr>
            <a:xfrm>
              <a:off x="105950" y="3038320"/>
              <a:ext cx="427512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Kinderkrippe der AWO  „</a:t>
              </a:r>
              <a:r>
                <a:rPr lang="de-DE" sz="1400" b="1" dirty="0"/>
                <a:t>Lindennest“</a:t>
              </a:r>
            </a:p>
            <a:p>
              <a:r>
                <a:rPr lang="de-DE" sz="1200" b="1" dirty="0"/>
                <a:t>Schnuppertag: 24.02.,</a:t>
              </a:r>
              <a:r>
                <a:rPr lang="de-DE" sz="1200" b="1" dirty="0">
                  <a:solidFill>
                    <a:srgbClr val="FF0000"/>
                  </a:solidFill>
                </a:rPr>
                <a:t> </a:t>
              </a:r>
              <a:r>
                <a:rPr lang="de-DE" sz="1200" b="1" dirty="0"/>
                <a:t>15.00 - 16.30 Uhr</a:t>
              </a:r>
              <a:r>
                <a:rPr lang="de-DE" sz="1200" dirty="0"/>
                <a:t/>
              </a:r>
              <a:br>
                <a:rPr lang="de-DE" sz="1200" dirty="0"/>
              </a:br>
              <a:r>
                <a:rPr lang="de-DE" sz="1200" dirty="0"/>
                <a:t>Römerstr. 1, 85653 Großhelfendorf Tel.: 08095/8759840</a:t>
              </a:r>
            </a:p>
          </p:txBody>
        </p:sp>
      </p:grpSp>
      <p:sp>
        <p:nvSpPr>
          <p:cNvPr id="1028" name="Textfeld 1027">
            <a:extLst>
              <a:ext uri="{FF2B5EF4-FFF2-40B4-BE49-F238E27FC236}">
                <a16:creationId xmlns:a16="http://schemas.microsoft.com/office/drawing/2014/main" id="{7F4952BC-5C83-C5C7-F12C-7374F6C4313C}"/>
              </a:ext>
            </a:extLst>
          </p:cNvPr>
          <p:cNvSpPr txBox="1"/>
          <p:nvPr/>
        </p:nvSpPr>
        <p:spPr>
          <a:xfrm>
            <a:off x="5358630" y="4300822"/>
            <a:ext cx="192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Kindertagesstätte</a:t>
            </a:r>
          </a:p>
        </p:txBody>
      </p:sp>
    </p:spTree>
    <p:extLst>
      <p:ext uri="{BB962C8B-B14F-4D97-AF65-F5344CB8AC3E}">
        <p14:creationId xmlns:p14="http://schemas.microsoft.com/office/powerpoint/2010/main" val="330951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A4-Papier (210 x 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Unicode MS</vt:lpstr>
      <vt:lpstr>Calibri</vt:lpstr>
      <vt:lpstr>Calibri Light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Bechteler Johanna</dc:creator>
  <cp:lastModifiedBy>Sonja Zimmermann</cp:lastModifiedBy>
  <cp:revision>28</cp:revision>
  <cp:lastPrinted>2024-12-20T10:03:50Z</cp:lastPrinted>
  <dcterms:created xsi:type="dcterms:W3CDTF">2022-12-21T12:05:48Z</dcterms:created>
  <dcterms:modified xsi:type="dcterms:W3CDTF">2025-01-28T08:45:04Z</dcterms:modified>
</cp:coreProperties>
</file>